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  <Override PartName="/ppt/media/image2.png" ContentType="image/png"/>
  <Override PartName="/ppt/media/image3.gif" ContentType="image/gif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B8777937-1FD6-4FC8-B8B7-9CCA3AEBDF63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23. 10. 2019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AF96478-9B57-4783-A32F-4C6DFA444FB4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gif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0" y="0"/>
            <a:ext cx="4571640" cy="685764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2"/>
          <p:cNvSpPr/>
          <p:nvPr/>
        </p:nvSpPr>
        <p:spPr>
          <a:xfrm>
            <a:off x="4572000" y="0"/>
            <a:ext cx="4571640" cy="6857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3"/>
          <p:cNvSpPr/>
          <p:nvPr/>
        </p:nvSpPr>
        <p:spPr>
          <a:xfrm>
            <a:off x="17640" y="142920"/>
            <a:ext cx="4426920" cy="57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cs-CZ" sz="3200" spc="-1" strike="noStrike">
                <a:solidFill>
                  <a:srgbClr val="000000"/>
                </a:solidFill>
                <a:latin typeface="Times New Roman"/>
              </a:rPr>
              <a:t>TRADIČNÍ JARMARK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24480" y="714240"/>
            <a:ext cx="4481640" cy="252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dne 29.10.2019 dopoledne v KMŠ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Prosíme, přineste dětem tradiční pokrmy 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a dekorace „na prodej“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(pečivo, zeleninu, ovoce, zbytky látek, knoflíky…)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V tento den prosíme oblečte děti do tradičních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kostýmu (např. řemesla, holčičky do dlouhých sukní 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a šátků na hlavu, kluky jako pekaře, kominíky apod.)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1600" spc="-1" strike="noStrike">
              <a:latin typeface="Arial"/>
            </a:endParaRPr>
          </a:p>
        </p:txBody>
      </p:sp>
      <p:sp>
        <p:nvSpPr>
          <p:cNvPr id="44" name="Line 5"/>
          <p:cNvSpPr/>
          <p:nvPr/>
        </p:nvSpPr>
        <p:spPr>
          <a:xfrm>
            <a:off x="0" y="4357440"/>
            <a:ext cx="4572000" cy="1800"/>
          </a:xfrm>
          <a:prstGeom prst="line">
            <a:avLst/>
          </a:prstGeom>
          <a:ln>
            <a:rou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45" name="CustomShape 6"/>
          <p:cNvSpPr/>
          <p:nvPr/>
        </p:nvSpPr>
        <p:spPr>
          <a:xfrm>
            <a:off x="300240" y="4429080"/>
            <a:ext cx="3917880" cy="57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cs-CZ" sz="3200" spc="-1" strike="noStrike">
                <a:solidFill>
                  <a:srgbClr val="000000"/>
                </a:solidFill>
                <a:latin typeface="Times New Roman"/>
              </a:rPr>
              <a:t>Rozloučení se Šárkou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46" name="CustomShape 7"/>
          <p:cNvSpPr/>
          <p:nvPr/>
        </p:nvSpPr>
        <p:spPr>
          <a:xfrm>
            <a:off x="162720" y="5042160"/>
            <a:ext cx="3680280" cy="1793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dne 11.11.2019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od 16,30 hodin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třída želviček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Při příležitosti společné modlitební chvilky 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s panem jáhnem Beranem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1600" spc="-1" strike="noStrike">
              <a:latin typeface="Arial"/>
            </a:endParaRPr>
          </a:p>
        </p:txBody>
      </p:sp>
      <p:pic>
        <p:nvPicPr>
          <p:cNvPr id="47" name="Picture 2" descr=""/>
          <p:cNvPicPr/>
          <p:nvPr/>
        </p:nvPicPr>
        <p:blipFill>
          <a:blip r:embed="rId1"/>
          <a:srcRect l="0" t="23406" r="0" b="29798"/>
          <a:stretch/>
        </p:blipFill>
        <p:spPr>
          <a:xfrm>
            <a:off x="142920" y="3071880"/>
            <a:ext cx="4360680" cy="1142640"/>
          </a:xfrm>
          <a:prstGeom prst="rect">
            <a:avLst/>
          </a:prstGeom>
          <a:ln>
            <a:noFill/>
          </a:ln>
        </p:spPr>
      </p:pic>
      <p:pic>
        <p:nvPicPr>
          <p:cNvPr id="48" name="Picture 4" descr=""/>
          <p:cNvPicPr/>
          <p:nvPr/>
        </p:nvPicPr>
        <p:blipFill>
          <a:blip r:embed="rId2"/>
          <a:stretch/>
        </p:blipFill>
        <p:spPr>
          <a:xfrm>
            <a:off x="3214800" y="5000760"/>
            <a:ext cx="1785600" cy="1426320"/>
          </a:xfrm>
          <a:prstGeom prst="rect">
            <a:avLst/>
          </a:prstGeom>
          <a:ln>
            <a:noFill/>
          </a:ln>
        </p:spPr>
      </p:pic>
      <p:sp>
        <p:nvSpPr>
          <p:cNvPr id="49" name="CustomShape 8"/>
          <p:cNvSpPr/>
          <p:nvPr/>
        </p:nvSpPr>
        <p:spPr>
          <a:xfrm>
            <a:off x="4732920" y="142920"/>
            <a:ext cx="4114440" cy="1066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cs-CZ" sz="3200" spc="-1" strike="noStrike">
                <a:solidFill>
                  <a:srgbClr val="000000"/>
                </a:solidFill>
                <a:latin typeface="Times New Roman"/>
              </a:rPr>
              <a:t>SVATOMARTINSKÝ </a:t>
            </a:r>
            <a:endParaRPr b="0" lang="cs-CZ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cs-CZ" sz="3200" spc="-1" strike="noStrike">
                <a:solidFill>
                  <a:srgbClr val="000000"/>
                </a:solidFill>
                <a:latin typeface="Times New Roman"/>
              </a:rPr>
              <a:t>PRŮVOD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4639680" y="1214280"/>
            <a:ext cx="4263840" cy="301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dne 15.11.2019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Sraz v 17,30 hodin před Planetáriem (Stromovka)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Společně si zazpíváme píseň o svatém Martinovi 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a řekneme si společnou modlitbu.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Děti si projdou stezku osvětlenou svíčkami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za pokladem.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Vezměte prosíme dětem lampion nebo lucerničku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a teple se oblečte,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třeba přijede i Martin na bílém koni </a:t>
            </a:r>
            <a:r>
              <a:rPr b="0" lang="cs-CZ" sz="1600" spc="-1" strike="noStrike">
                <a:solidFill>
                  <a:srgbClr val="000000"/>
                </a:solidFill>
                <a:latin typeface="Wingdings"/>
              </a:rPr>
              <a:t>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1600" spc="-1" strike="noStrike">
              <a:latin typeface="Arial"/>
            </a:endParaRPr>
          </a:p>
        </p:txBody>
      </p:sp>
      <p:pic>
        <p:nvPicPr>
          <p:cNvPr id="51" name="Picture 6" descr=""/>
          <p:cNvPicPr/>
          <p:nvPr/>
        </p:nvPicPr>
        <p:blipFill>
          <a:blip r:embed="rId3"/>
          <a:srcRect l="2760" t="2788" r="3406" b="34489"/>
          <a:stretch/>
        </p:blipFill>
        <p:spPr>
          <a:xfrm>
            <a:off x="4786200" y="4071960"/>
            <a:ext cx="3885840" cy="25714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Application>LibreOffice/6.2.3.2$Windows_X86_64 LibreOffice_project/aecc05fe267cc68dde00352a451aa867b3b546ac</Application>
  <Words>136</Words>
  <Paragraphs>29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2019-10-21T19:11:06Z</dcterms:created>
  <dc:creator>frantaspatenka</dc:creator>
  <dc:description/>
  <dc:language>cs-CZ</dc:language>
  <cp:lastModifiedBy/>
  <dcterms:modified xsi:type="dcterms:W3CDTF">2019-10-23T08:16:43Z</dcterms:modified>
  <cp:revision>4</cp:revision>
  <dc:subject/>
  <dc:title>Snímek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